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899998" rtl="0" eaLnBrk="1" latinLnBrk="0" hangingPunct="1">
      <a:defRPr sz="3543" kern="1200">
        <a:solidFill>
          <a:schemeClr val="tx1"/>
        </a:solidFill>
        <a:latin typeface="+mn-lt"/>
        <a:ea typeface="+mn-ea"/>
        <a:cs typeface="+mn-cs"/>
      </a:defRPr>
    </a:lvl1pPr>
    <a:lvl2pPr marL="899998" algn="l" defTabSz="899998" rtl="0" eaLnBrk="1" latinLnBrk="0" hangingPunct="1">
      <a:defRPr sz="3543" kern="1200">
        <a:solidFill>
          <a:schemeClr val="tx1"/>
        </a:solidFill>
        <a:latin typeface="+mn-lt"/>
        <a:ea typeface="+mn-ea"/>
        <a:cs typeface="+mn-cs"/>
      </a:defRPr>
    </a:lvl2pPr>
    <a:lvl3pPr marL="1799996" algn="l" defTabSz="899998" rtl="0" eaLnBrk="1" latinLnBrk="0" hangingPunct="1">
      <a:defRPr sz="3543" kern="1200">
        <a:solidFill>
          <a:schemeClr val="tx1"/>
        </a:solidFill>
        <a:latin typeface="+mn-lt"/>
        <a:ea typeface="+mn-ea"/>
        <a:cs typeface="+mn-cs"/>
      </a:defRPr>
    </a:lvl3pPr>
    <a:lvl4pPr marL="2699995" algn="l" defTabSz="899998" rtl="0" eaLnBrk="1" latinLnBrk="0" hangingPunct="1">
      <a:defRPr sz="3543" kern="1200">
        <a:solidFill>
          <a:schemeClr val="tx1"/>
        </a:solidFill>
        <a:latin typeface="+mn-lt"/>
        <a:ea typeface="+mn-ea"/>
        <a:cs typeface="+mn-cs"/>
      </a:defRPr>
    </a:lvl4pPr>
    <a:lvl5pPr marL="3599993" algn="l" defTabSz="899998" rtl="0" eaLnBrk="1" latinLnBrk="0" hangingPunct="1">
      <a:defRPr sz="3543" kern="1200">
        <a:solidFill>
          <a:schemeClr val="tx1"/>
        </a:solidFill>
        <a:latin typeface="+mn-lt"/>
        <a:ea typeface="+mn-ea"/>
        <a:cs typeface="+mn-cs"/>
      </a:defRPr>
    </a:lvl5pPr>
    <a:lvl6pPr marL="4499991" algn="l" defTabSz="899998" rtl="0" eaLnBrk="1" latinLnBrk="0" hangingPunct="1">
      <a:defRPr sz="3543" kern="1200">
        <a:solidFill>
          <a:schemeClr val="tx1"/>
        </a:solidFill>
        <a:latin typeface="+mn-lt"/>
        <a:ea typeface="+mn-ea"/>
        <a:cs typeface="+mn-cs"/>
      </a:defRPr>
    </a:lvl6pPr>
    <a:lvl7pPr marL="5399989" algn="l" defTabSz="899998" rtl="0" eaLnBrk="1" latinLnBrk="0" hangingPunct="1">
      <a:defRPr sz="3543" kern="1200">
        <a:solidFill>
          <a:schemeClr val="tx1"/>
        </a:solidFill>
        <a:latin typeface="+mn-lt"/>
        <a:ea typeface="+mn-ea"/>
        <a:cs typeface="+mn-cs"/>
      </a:defRPr>
    </a:lvl7pPr>
    <a:lvl8pPr marL="6299987" algn="l" defTabSz="899998" rtl="0" eaLnBrk="1" latinLnBrk="0" hangingPunct="1">
      <a:defRPr sz="3543" kern="1200">
        <a:solidFill>
          <a:schemeClr val="tx1"/>
        </a:solidFill>
        <a:latin typeface="+mn-lt"/>
        <a:ea typeface="+mn-ea"/>
        <a:cs typeface="+mn-cs"/>
      </a:defRPr>
    </a:lvl8pPr>
    <a:lvl9pPr marL="7199986" algn="l" defTabSz="899998" rtl="0" eaLnBrk="1" latinLnBrk="0" hangingPunct="1">
      <a:defRPr sz="35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7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B040"/>
    <a:srgbClr val="E86C22"/>
    <a:srgbClr val="626262"/>
    <a:srgbClr val="E7F0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20" d="100"/>
          <a:sy n="20" d="100"/>
        </p:scale>
        <p:origin x="492" y="8"/>
      </p:cViewPr>
      <p:guideLst>
        <p:guide orient="horz" pos="13607"/>
        <p:guide pos="10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FE32-E333-4D9A-900E-BCCC5358323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6ABA-6993-481B-B0F1-1E2455D8B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07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FE32-E333-4D9A-900E-BCCC5358323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6ABA-6993-481B-B0F1-1E2455D8B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314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FE32-E333-4D9A-900E-BCCC5358323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6ABA-6993-481B-B0F1-1E2455D8B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884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FE32-E333-4D9A-900E-BCCC5358323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6ABA-6993-481B-B0F1-1E2455D8B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731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FE32-E333-4D9A-900E-BCCC5358323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6ABA-6993-481B-B0F1-1E2455D8B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101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FE32-E333-4D9A-900E-BCCC5358323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6ABA-6993-481B-B0F1-1E2455D8B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795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FE32-E333-4D9A-900E-BCCC5358323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6ABA-6993-481B-B0F1-1E2455D8B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67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FE32-E333-4D9A-900E-BCCC5358323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6ABA-6993-481B-B0F1-1E2455D8B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877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FE32-E333-4D9A-900E-BCCC5358323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6ABA-6993-481B-B0F1-1E2455D8B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124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FE32-E333-4D9A-900E-BCCC5358323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6ABA-6993-481B-B0F1-1E2455D8B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500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FE32-E333-4D9A-900E-BCCC5358323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6ABA-6993-481B-B0F1-1E2455D8B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805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BFE32-E333-4D9A-900E-BCCC5358323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56ABA-6993-481B-B0F1-1E2455D8B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3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B040"/>
            </a:gs>
            <a:gs pos="76000">
              <a:srgbClr val="E86C22"/>
            </a:gs>
            <a:gs pos="87000">
              <a:schemeClr val="accent4">
                <a:lumMod val="45000"/>
                <a:lumOff val="55000"/>
              </a:schemeClr>
            </a:gs>
            <a:gs pos="100000">
              <a:srgbClr val="62626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8928" y="9890504"/>
            <a:ext cx="14568270" cy="10461540"/>
          </a:xfrm>
          <a:solidFill>
            <a:schemeClr val="bg1"/>
          </a:solidFill>
        </p:spPr>
        <p:txBody>
          <a:bodyPr/>
          <a:lstStyle/>
          <a:p>
            <a:pPr algn="l"/>
            <a:r>
              <a:rPr lang="en-US" sz="6114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6114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577044" y="4436059"/>
            <a:ext cx="23348057" cy="4636526"/>
          </a:xfrm>
          <a:prstGeom prst="rect">
            <a:avLst/>
          </a:prstGeom>
          <a:solidFill>
            <a:srgbClr val="626262"/>
          </a:solidFill>
          <a:effectLst>
            <a:softEdge rad="0"/>
          </a:effectLst>
        </p:spPr>
        <p:txBody>
          <a:bodyPr wrap="square" rtlCol="0">
            <a:spAutoFit/>
          </a:bodyPr>
          <a:lstStyle/>
          <a:p>
            <a:r>
              <a:rPr lang="en-US" sz="5906" dirty="0">
                <a:solidFill>
                  <a:srgbClr val="FCB040"/>
                </a:solidFill>
                <a:latin typeface="Franklin Gothic Demi" panose="020B0703020102020204" pitchFamily="34" charset="0"/>
              </a:rPr>
              <a:t>Poster Title</a:t>
            </a:r>
            <a:r>
              <a:rPr lang="en-US" sz="5906" dirty="0">
                <a:solidFill>
                  <a:srgbClr val="FCB040"/>
                </a:solidFill>
                <a:latin typeface="Franklin Gothic Demi" panose="020B0703020102020204" pitchFamily="34" charset="0"/>
              </a:rPr>
              <a:t>:</a:t>
            </a:r>
          </a:p>
          <a:p>
            <a:endParaRPr lang="en-US" sz="5906" dirty="0">
              <a:solidFill>
                <a:srgbClr val="FCB040"/>
              </a:solidFill>
              <a:latin typeface="Franklin Gothic Demi" panose="020B0703020102020204" pitchFamily="34" charset="0"/>
            </a:endParaRPr>
          </a:p>
          <a:p>
            <a:r>
              <a:rPr lang="en-US" sz="5906" dirty="0">
                <a:solidFill>
                  <a:srgbClr val="FCB040"/>
                </a:solidFill>
                <a:latin typeface="Franklin Gothic Demi" panose="020B0703020102020204" pitchFamily="34" charset="0"/>
              </a:rPr>
              <a:t>Authors</a:t>
            </a:r>
            <a:r>
              <a:rPr lang="en-US" sz="5906" dirty="0">
                <a:solidFill>
                  <a:srgbClr val="FCB040"/>
                </a:solidFill>
                <a:latin typeface="Georgia" panose="02040502050405020303" pitchFamily="18" charset="0"/>
              </a:rPr>
              <a:t>:</a:t>
            </a:r>
          </a:p>
          <a:p>
            <a:endParaRPr lang="en-US" sz="5906" dirty="0"/>
          </a:p>
          <a:p>
            <a:endParaRPr lang="en-US" sz="5906" dirty="0"/>
          </a:p>
        </p:txBody>
      </p:sp>
      <p:sp>
        <p:nvSpPr>
          <p:cNvPr id="21" name="Subtitle 2"/>
          <p:cNvSpPr txBox="1">
            <a:spLocks/>
          </p:cNvSpPr>
          <p:nvPr/>
        </p:nvSpPr>
        <p:spPr>
          <a:xfrm>
            <a:off x="978927" y="20209441"/>
            <a:ext cx="14568272" cy="14398992"/>
          </a:xfrm>
          <a:prstGeom prst="rect">
            <a:avLst/>
          </a:prstGeom>
          <a:solidFill>
            <a:schemeClr val="bg1"/>
          </a:solidFill>
        </p:spPr>
        <p:txBody>
          <a:bodyPr vert="horz" lIns="254113" tIns="127056" rIns="254113" bIns="127056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6114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 and Method</a:t>
            </a:r>
          </a:p>
          <a:p>
            <a:endParaRPr lang="en-US" sz="7337" dirty="0"/>
          </a:p>
          <a:p>
            <a:endParaRPr lang="en-US" sz="7337" dirty="0"/>
          </a:p>
          <a:p>
            <a:endParaRPr lang="en-US" sz="7337" dirty="0"/>
          </a:p>
          <a:p>
            <a:endParaRPr lang="en-US" sz="7337" dirty="0"/>
          </a:p>
          <a:p>
            <a:endParaRPr lang="en-US" sz="7337" dirty="0"/>
          </a:p>
        </p:txBody>
      </p:sp>
      <p:sp>
        <p:nvSpPr>
          <p:cNvPr id="22" name="Subtitle 2"/>
          <p:cNvSpPr txBox="1">
            <a:spLocks/>
          </p:cNvSpPr>
          <p:nvPr/>
        </p:nvSpPr>
        <p:spPr>
          <a:xfrm>
            <a:off x="978925" y="34608433"/>
            <a:ext cx="14568272" cy="7511437"/>
          </a:xfrm>
          <a:prstGeom prst="rect">
            <a:avLst/>
          </a:prstGeom>
          <a:solidFill>
            <a:schemeClr val="bg1"/>
          </a:solidFill>
        </p:spPr>
        <p:txBody>
          <a:bodyPr vert="horz" lIns="254113" tIns="127056" rIns="254113" bIns="127056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6114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</a:t>
            </a:r>
            <a:endParaRPr lang="en-US" sz="6114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7337" dirty="0"/>
          </a:p>
          <a:p>
            <a:endParaRPr lang="en-US" sz="7337" dirty="0"/>
          </a:p>
          <a:p>
            <a:endParaRPr lang="en-US" sz="7337" dirty="0"/>
          </a:p>
          <a:p>
            <a:endParaRPr lang="en-US" sz="7337" dirty="0"/>
          </a:p>
          <a:p>
            <a:endParaRPr lang="en-US" sz="7337" dirty="0"/>
          </a:p>
        </p:txBody>
      </p:sp>
      <p:sp>
        <p:nvSpPr>
          <p:cNvPr id="23" name="Subtitle 2"/>
          <p:cNvSpPr txBox="1">
            <a:spLocks/>
          </p:cNvSpPr>
          <p:nvPr/>
        </p:nvSpPr>
        <p:spPr>
          <a:xfrm>
            <a:off x="16989458" y="9890504"/>
            <a:ext cx="14509848" cy="22256794"/>
          </a:xfrm>
          <a:prstGeom prst="rect">
            <a:avLst/>
          </a:prstGeom>
          <a:solidFill>
            <a:schemeClr val="bg1"/>
          </a:solidFill>
        </p:spPr>
        <p:txBody>
          <a:bodyPr vert="horz" lIns="254113" tIns="127056" rIns="254113" bIns="127056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6114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6114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7337" dirty="0"/>
          </a:p>
          <a:p>
            <a:endParaRPr lang="en-US" sz="7337" dirty="0"/>
          </a:p>
          <a:p>
            <a:endParaRPr lang="en-US" sz="7337" dirty="0"/>
          </a:p>
          <a:p>
            <a:endParaRPr lang="en-US" sz="7337" dirty="0"/>
          </a:p>
          <a:p>
            <a:endParaRPr lang="en-US" sz="7337" dirty="0"/>
          </a:p>
        </p:txBody>
      </p:sp>
      <p:sp>
        <p:nvSpPr>
          <p:cNvPr id="24" name="Subtitle 2"/>
          <p:cNvSpPr txBox="1">
            <a:spLocks/>
          </p:cNvSpPr>
          <p:nvPr/>
        </p:nvSpPr>
        <p:spPr>
          <a:xfrm>
            <a:off x="16989459" y="32147297"/>
            <a:ext cx="14509846" cy="9972574"/>
          </a:xfrm>
          <a:prstGeom prst="rect">
            <a:avLst/>
          </a:prstGeom>
          <a:solidFill>
            <a:schemeClr val="bg1"/>
          </a:solidFill>
        </p:spPr>
        <p:txBody>
          <a:bodyPr vert="horz" lIns="254113" tIns="127056" rIns="254113" bIns="127056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6114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  <a:p>
            <a:endParaRPr lang="en-US" sz="7337" dirty="0"/>
          </a:p>
          <a:p>
            <a:endParaRPr lang="en-US" sz="7337" dirty="0"/>
          </a:p>
          <a:p>
            <a:endParaRPr lang="en-US" sz="7337" dirty="0"/>
          </a:p>
          <a:p>
            <a:endParaRPr lang="en-US" sz="7337" dirty="0"/>
          </a:p>
          <a:p>
            <a:endParaRPr lang="en-US" sz="7337" dirty="0"/>
          </a:p>
        </p:txBody>
      </p:sp>
      <p:grpSp>
        <p:nvGrpSpPr>
          <p:cNvPr id="4" name="Group 3"/>
          <p:cNvGrpSpPr/>
          <p:nvPr/>
        </p:nvGrpSpPr>
        <p:grpSpPr>
          <a:xfrm>
            <a:off x="890970" y="701101"/>
            <a:ext cx="30608337" cy="3006109"/>
            <a:chOff x="452622" y="355764"/>
            <a:chExt cx="15549377" cy="1527137"/>
          </a:xfrm>
        </p:grpSpPr>
        <p:grpSp>
          <p:nvGrpSpPr>
            <p:cNvPr id="29" name="Group 28"/>
            <p:cNvGrpSpPr/>
            <p:nvPr/>
          </p:nvGrpSpPr>
          <p:grpSpPr>
            <a:xfrm>
              <a:off x="497305" y="355764"/>
              <a:ext cx="15504694" cy="1527137"/>
              <a:chOff x="469342" y="2452945"/>
              <a:chExt cx="15273392" cy="1525028"/>
            </a:xfrm>
            <a:solidFill>
              <a:schemeClr val="bg1"/>
            </a:solidFill>
          </p:grpSpPr>
          <p:sp>
            <p:nvSpPr>
              <p:cNvPr id="31" name="TextBox 30"/>
              <p:cNvSpPr txBox="1"/>
              <p:nvPr/>
            </p:nvSpPr>
            <p:spPr>
              <a:xfrm>
                <a:off x="469342" y="3455474"/>
                <a:ext cx="15273392" cy="477165"/>
              </a:xfrm>
              <a:prstGeom prst="rect">
                <a:avLst/>
              </a:prstGeom>
              <a:solidFill>
                <a:srgbClr val="FCB040"/>
              </a:solidFill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fa-IR" sz="5512" b="1" dirty="0">
                    <a:solidFill>
                      <a:srgbClr val="002060"/>
                    </a:solidFill>
                    <a:latin typeface="MT Extra" panose="05050102010205020202" pitchFamily="18" charset="2"/>
                    <a:cs typeface="B Titr" panose="00000700000000000000" pitchFamily="2" charset="-78"/>
                  </a:rPr>
                  <a:t>							دهمین </a:t>
                </a:r>
                <a:r>
                  <a:rPr lang="fa-IR" sz="5512" b="1" dirty="0">
                    <a:solidFill>
                      <a:srgbClr val="002060"/>
                    </a:solidFill>
                    <a:latin typeface="MT Extra" panose="05050102010205020202" pitchFamily="18" charset="2"/>
                    <a:cs typeface="B Titr" panose="00000700000000000000" pitchFamily="2" charset="-78"/>
                  </a:rPr>
                  <a:t>کنگره ملی و سومین کنگره بین المللی اپیدمیولوژی ایران</a:t>
                </a:r>
                <a:r>
                  <a:rPr lang="en-US" sz="5512" b="1" dirty="0">
                    <a:solidFill>
                      <a:srgbClr val="002060"/>
                    </a:solidFill>
                    <a:latin typeface="MT Extra" panose="05050102010205020202" pitchFamily="18" charset="2"/>
                    <a:cs typeface="B Titr" panose="00000700000000000000" pitchFamily="2" charset="-78"/>
                  </a:rPr>
                  <a:t> </a:t>
                </a:r>
              </a:p>
            </p:txBody>
          </p:sp>
          <p:grpSp>
            <p:nvGrpSpPr>
              <p:cNvPr id="30" name="Group 29"/>
              <p:cNvGrpSpPr/>
              <p:nvPr/>
            </p:nvGrpSpPr>
            <p:grpSpPr>
              <a:xfrm>
                <a:off x="469342" y="2452945"/>
                <a:ext cx="15273390" cy="1525028"/>
                <a:chOff x="469342" y="2452945"/>
                <a:chExt cx="15273390" cy="1525028"/>
              </a:xfrm>
              <a:grpFill/>
            </p:grpSpPr>
            <p:sp>
              <p:nvSpPr>
                <p:cNvPr id="35" name="TextBox 34"/>
                <p:cNvSpPr txBox="1"/>
                <p:nvPr/>
              </p:nvSpPr>
              <p:spPr>
                <a:xfrm>
                  <a:off x="469342" y="2526905"/>
                  <a:ext cx="12799908" cy="907487"/>
                </a:xfrm>
                <a:prstGeom prst="rect">
                  <a:avLst/>
                </a:prstGeom>
                <a:solidFill>
                  <a:srgbClr val="FCB040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5512" b="1" dirty="0">
                      <a:solidFill>
                        <a:srgbClr val="002060"/>
                      </a:solidFill>
                      <a:latin typeface="Franklin Gothic Demi" panose="020B0703020102020204" pitchFamily="34" charset="0"/>
                      <a:cs typeface="Times New Roman" panose="02020603050405020304" pitchFamily="18" charset="0"/>
                    </a:rPr>
                    <a:t>					10</a:t>
                  </a:r>
                  <a:r>
                    <a:rPr lang="en-US" sz="5512" b="1" baseline="30000" dirty="0">
                      <a:solidFill>
                        <a:srgbClr val="002060"/>
                      </a:solidFill>
                      <a:latin typeface="Franklin Gothic Demi" panose="020B0703020102020204" pitchFamily="34" charset="0"/>
                      <a:cs typeface="Times New Roman" panose="02020603050405020304" pitchFamily="18" charset="0"/>
                    </a:rPr>
                    <a:t>th</a:t>
                  </a:r>
                  <a:r>
                    <a:rPr lang="en-US" sz="5512" b="1" dirty="0">
                      <a:solidFill>
                        <a:srgbClr val="002060"/>
                      </a:solidFill>
                      <a:latin typeface="Franklin Gothic Demi" panose="020B0703020102020204" pitchFamily="34" charset="0"/>
                      <a:cs typeface="Times New Roman" panose="02020603050405020304" pitchFamily="18" charset="0"/>
                    </a:rPr>
                    <a:t> National and 3</a:t>
                  </a:r>
                  <a:r>
                    <a:rPr lang="en-US" sz="5512" b="1" baseline="30000" dirty="0">
                      <a:solidFill>
                        <a:srgbClr val="002060"/>
                      </a:solidFill>
                      <a:latin typeface="Franklin Gothic Demi" panose="020B0703020102020204" pitchFamily="34" charset="0"/>
                      <a:cs typeface="Times New Roman" panose="02020603050405020304" pitchFamily="18" charset="0"/>
                    </a:rPr>
                    <a:t>rd</a:t>
                  </a:r>
                  <a:r>
                    <a:rPr lang="en-US" sz="5512" b="1" dirty="0">
                      <a:solidFill>
                        <a:srgbClr val="002060"/>
                      </a:solidFill>
                      <a:latin typeface="Franklin Gothic Demi" panose="020B0703020102020204" pitchFamily="34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5512" b="1" dirty="0">
                      <a:solidFill>
                        <a:srgbClr val="002060"/>
                      </a:solidFill>
                      <a:latin typeface="Franklin Gothic Demi" panose="020B0703020102020204" pitchFamily="34" charset="0"/>
                      <a:cs typeface="Times New Roman" panose="02020603050405020304" pitchFamily="18" charset="0"/>
                    </a:rPr>
                    <a:t>I</a:t>
                  </a:r>
                  <a:r>
                    <a:rPr lang="en-US" sz="5512" b="1" dirty="0">
                      <a:solidFill>
                        <a:srgbClr val="002060"/>
                      </a:solidFill>
                      <a:latin typeface="Franklin Gothic Demi" panose="020B0703020102020204" pitchFamily="34" charset="0"/>
                      <a:cs typeface="Times New Roman" panose="02020603050405020304" pitchFamily="18" charset="0"/>
                    </a:rPr>
                    <a:t>nternational</a:t>
                  </a:r>
                </a:p>
                <a:p>
                  <a:pPr algn="ctr"/>
                  <a:r>
                    <a:rPr lang="en-US" sz="5512" b="1" dirty="0">
                      <a:solidFill>
                        <a:srgbClr val="002060"/>
                      </a:solidFill>
                      <a:latin typeface="Franklin Gothic Demi" panose="020B0703020102020204" pitchFamily="34" charset="0"/>
                      <a:cs typeface="Times New Roman" panose="02020603050405020304" pitchFamily="18" charset="0"/>
                    </a:rPr>
                    <a:t>					Iranian Congress of Epidemiology</a:t>
                  </a:r>
                </a:p>
              </p:txBody>
            </p:sp>
            <p:pic>
              <p:nvPicPr>
                <p:cNvPr id="33" name="Picture 32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BEBA8EAE-BF5A-486C-A8C5-ECC9F3942E4B}">
                      <a14:imgProps xmlns:a14="http://schemas.microsoft.com/office/drawing/2010/main">
                        <a14:imgLayer r:embed="rId3">
                          <a14:imgEffect>
                            <a14:sharpenSoften amount="100000"/>
                          </a14:imgEffect>
                          <a14:imgEffect>
                            <a14:brightnessContrast contrast="40000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13298325" y="2452945"/>
                  <a:ext cx="2444407" cy="1525028"/>
                </a:xfrm>
                <a:prstGeom prst="rect">
                  <a:avLst/>
                </a:prstGeom>
                <a:grpFill/>
                <a:ln>
                  <a:noFill/>
                </a:ln>
                <a:effectLst>
                  <a:outerShdw blurRad="292100" dist="139700" dir="2700000" algn="tl" rotWithShape="0">
                    <a:srgbClr val="333333">
                      <a:alpha val="65000"/>
                    </a:srgbClr>
                  </a:outerShdw>
                </a:effectLst>
              </p:spPr>
            </p:pic>
          </p:grpSp>
        </p:grp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CCBD0273-74F4-FD0F-25D3-5B596EB0E46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54451" y="429826"/>
              <a:ext cx="1773916" cy="982579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616C14B7-EFE2-E2C6-C5F8-B450487DFBE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457884" y="429827"/>
              <a:ext cx="1447010" cy="999554"/>
            </a:xfrm>
            <a:prstGeom prst="rect">
              <a:avLst/>
            </a:prstGeom>
          </p:spPr>
        </p:pic>
        <p:sp>
          <p:nvSpPr>
            <p:cNvPr id="2" name="Rectangle 1"/>
            <p:cNvSpPr/>
            <p:nvPr/>
          </p:nvSpPr>
          <p:spPr>
            <a:xfrm>
              <a:off x="452622" y="1412405"/>
              <a:ext cx="3689684" cy="35469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sz="3937" b="1" dirty="0">
                  <a:solidFill>
                    <a:srgbClr val="002060"/>
                  </a:solidFill>
                  <a:latin typeface="MT Extra" panose="05050102010205020202" pitchFamily="18" charset="2"/>
                  <a:cs typeface="B Nazanin" panose="00000400000000000000" pitchFamily="2" charset="-78"/>
                </a:rPr>
                <a:t>سالن همایش های رازی 8 تا 10 آذر 1402</a:t>
              </a:r>
              <a:endParaRPr lang="en-US" sz="3937" b="1" dirty="0">
                <a:solidFill>
                  <a:srgbClr val="002060"/>
                </a:solidFill>
                <a:latin typeface="MT Extra" panose="05050102010205020202" pitchFamily="18" charset="2"/>
                <a:cs typeface="B Nazanin" panose="00000400000000000000" pitchFamily="2" charset="-78"/>
              </a:endParaRPr>
            </a:p>
          </p:txBody>
        </p:sp>
      </p:grpSp>
      <p:sp>
        <p:nvSpPr>
          <p:cNvPr id="5" name="Rectangle 4"/>
          <p:cNvSpPr/>
          <p:nvPr/>
        </p:nvSpPr>
        <p:spPr>
          <a:xfrm>
            <a:off x="978924" y="4436056"/>
            <a:ext cx="3126250" cy="472560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79996" tIns="89998" rIns="179996" bIns="8999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/>
            <a:r>
              <a:rPr lang="fa-IR" sz="4724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کد پوستر با فونت </a:t>
            </a:r>
            <a:r>
              <a:rPr lang="en-US" sz="4724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Calibri</a:t>
            </a:r>
            <a:endParaRPr lang="fa-IR" sz="4724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1"/>
            <a:r>
              <a:rPr lang="fa-IR" sz="4724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سایز 40</a:t>
            </a:r>
            <a:endParaRPr lang="en-US" sz="4724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581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785</TotalTime>
  <Words>28</Words>
  <Application>Microsoft Office PowerPoint</Application>
  <PresentationFormat>Custom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B Nazanin</vt:lpstr>
      <vt:lpstr>B Titr</vt:lpstr>
      <vt:lpstr>Calibri</vt:lpstr>
      <vt:lpstr>Calibri Light</vt:lpstr>
      <vt:lpstr>Franklin Gothic Demi</vt:lpstr>
      <vt:lpstr>Georgia</vt:lpstr>
      <vt:lpstr>MT Extra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Arash</dc:creator>
  <cp:lastModifiedBy>Abbas Motevalian</cp:lastModifiedBy>
  <cp:revision>31</cp:revision>
  <dcterms:created xsi:type="dcterms:W3CDTF">2023-11-23T23:49:57Z</dcterms:created>
  <dcterms:modified xsi:type="dcterms:W3CDTF">2023-11-25T09:07:06Z</dcterms:modified>
</cp:coreProperties>
</file>