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0"/>
  </p:notesMasterIdLst>
  <p:sldIdLst>
    <p:sldId id="256" r:id="rId2"/>
    <p:sldId id="261" r:id="rId3"/>
    <p:sldId id="257" r:id="rId4"/>
    <p:sldId id="319" r:id="rId5"/>
    <p:sldId id="273" r:id="rId6"/>
    <p:sldId id="286" r:id="rId7"/>
    <p:sldId id="260" r:id="rId8"/>
    <p:sldId id="294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Roboto Black" panose="020B060402020202020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6535C6-6029-461C-9D73-64ABD91FC41D}">
  <a:tblStyle styleId="{586535C6-6029-461C-9D73-64ABD91FC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ad5f3d7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ad5f3d7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1ad5f3d7084_0_5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1ad5f3d7084_0_5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1ad5f3d7084_0_3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1ad5f3d7084_0_3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ad5f3d7084_0_5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ad5f3d7084_0_5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399125"/>
            <a:ext cx="3852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3782209">
            <a:off x="3809477" y="4307710"/>
            <a:ext cx="2761029" cy="3930438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 rot="3534469">
            <a:off x="-137608" y="2555562"/>
            <a:ext cx="2915089" cy="3393727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4554604">
            <a:off x="-637825" y="-1870263"/>
            <a:ext cx="2484342" cy="3930244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861475" y="2127675"/>
            <a:ext cx="345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869700" y="0"/>
            <a:ext cx="1122000" cy="1412400"/>
          </a:xfrm>
          <a:prstGeom prst="rect">
            <a:avLst/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51"/>
            <a:ext cx="3493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 rot="321000">
            <a:off x="-507779" y="751604"/>
            <a:ext cx="4681494" cy="30579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9" name="Google Shape;19;p3"/>
          <p:cNvGrpSpPr/>
          <p:nvPr/>
        </p:nvGrpSpPr>
        <p:grpSpPr>
          <a:xfrm>
            <a:off x="8211826" y="-63903"/>
            <a:ext cx="312456" cy="1476381"/>
            <a:chOff x="8552626" y="2069677"/>
            <a:chExt cx="492600" cy="2327576"/>
          </a:xfrm>
        </p:grpSpPr>
        <p:sp>
          <p:nvSpPr>
            <p:cNvPr id="20" name="Google Shape;20;p3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20000" y="1237075"/>
            <a:ext cx="3852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4"/>
          <p:cNvSpPr/>
          <p:nvPr/>
        </p:nvSpPr>
        <p:spPr>
          <a:xfrm rot="1105948">
            <a:off x="7667517" y="-963386"/>
            <a:ext cx="2183205" cy="2049630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10363480">
            <a:off x="8614233" y="731782"/>
            <a:ext cx="3233634" cy="3197842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 rot="10362655">
            <a:off x="8753447" y="855222"/>
            <a:ext cx="3092794" cy="2902871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2"/>
          </p:nvPr>
        </p:nvSpPr>
        <p:spPr>
          <a:xfrm>
            <a:off x="4572000" y="1237075"/>
            <a:ext cx="3852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/>
          <p:nvPr/>
        </p:nvSpPr>
        <p:spPr>
          <a:xfrm rot="3824588">
            <a:off x="6157935" y="-2255650"/>
            <a:ext cx="3092929" cy="2902946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solidFill>
              <a:srgbClr val="FCB04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3824782">
            <a:off x="6740605" y="-2229231"/>
            <a:ext cx="3233670" cy="3035369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 rot="3824588">
            <a:off x="6838535" y="-2255650"/>
            <a:ext cx="3092929" cy="2902946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6"/>
          <p:cNvGrpSpPr/>
          <p:nvPr/>
        </p:nvGrpSpPr>
        <p:grpSpPr>
          <a:xfrm>
            <a:off x="200951" y="3929272"/>
            <a:ext cx="312456" cy="1476381"/>
            <a:chOff x="8552626" y="2069677"/>
            <a:chExt cx="492600" cy="2327576"/>
          </a:xfrm>
        </p:grpSpPr>
        <p:sp>
          <p:nvSpPr>
            <p:cNvPr id="127" name="Google Shape;127;p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1"/>
          <p:cNvSpPr/>
          <p:nvPr/>
        </p:nvSpPr>
        <p:spPr>
          <a:xfrm rot="-6491230">
            <a:off x="9070868" y="-428989"/>
            <a:ext cx="3093021" cy="2902899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/>
          <p:nvPr/>
        </p:nvSpPr>
        <p:spPr>
          <a:xfrm rot="-7621742">
            <a:off x="8905152" y="656694"/>
            <a:ext cx="2484310" cy="2331491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6"/>
          <p:cNvSpPr txBox="1">
            <a:spLocks noGrp="1"/>
          </p:cNvSpPr>
          <p:nvPr>
            <p:ph type="subTitle" idx="1"/>
          </p:nvPr>
        </p:nvSpPr>
        <p:spPr>
          <a:xfrm rot="185">
            <a:off x="1789250" y="3448350"/>
            <a:ext cx="556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6"/>
          <p:cNvSpPr txBox="1">
            <a:spLocks noGrp="1"/>
          </p:cNvSpPr>
          <p:nvPr>
            <p:ph type="title"/>
          </p:nvPr>
        </p:nvSpPr>
        <p:spPr>
          <a:xfrm>
            <a:off x="1789150" y="1108863"/>
            <a:ext cx="55656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9" name="Google Shape;749;p26"/>
          <p:cNvSpPr/>
          <p:nvPr/>
        </p:nvSpPr>
        <p:spPr>
          <a:xfrm rot="1096213">
            <a:off x="-1516381" y="-1118647"/>
            <a:ext cx="3233506" cy="3035423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rgbClr val="FCB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6"/>
          <p:cNvSpPr/>
          <p:nvPr/>
        </p:nvSpPr>
        <p:spPr>
          <a:xfrm rot="1096081">
            <a:off x="-1492844" y="-1136981"/>
            <a:ext cx="3093195" cy="2902795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6"/>
          <p:cNvGrpSpPr/>
          <p:nvPr/>
        </p:nvGrpSpPr>
        <p:grpSpPr>
          <a:xfrm>
            <a:off x="563776" y="1705372"/>
            <a:ext cx="312456" cy="1476381"/>
            <a:chOff x="8552626" y="2069677"/>
            <a:chExt cx="492600" cy="2327576"/>
          </a:xfrm>
        </p:grpSpPr>
        <p:sp>
          <p:nvSpPr>
            <p:cNvPr id="752" name="Google Shape;752;p2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26"/>
          <p:cNvSpPr/>
          <p:nvPr/>
        </p:nvSpPr>
        <p:spPr>
          <a:xfrm rot="8765593">
            <a:off x="8361847" y="2002127"/>
            <a:ext cx="3233703" cy="303509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6"/>
          <p:cNvSpPr/>
          <p:nvPr/>
        </p:nvSpPr>
        <p:spPr>
          <a:xfrm rot="8765465">
            <a:off x="8527487" y="2083211"/>
            <a:ext cx="3093170" cy="2902798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6"/>
          <p:cNvSpPr/>
          <p:nvPr/>
        </p:nvSpPr>
        <p:spPr>
          <a:xfrm rot="2075594">
            <a:off x="7905258" y="3657668"/>
            <a:ext cx="3093282" cy="2902958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7"/>
          <p:cNvSpPr txBox="1">
            <a:spLocks noGrp="1"/>
          </p:cNvSpPr>
          <p:nvPr>
            <p:ph type="subTitle" idx="1"/>
          </p:nvPr>
        </p:nvSpPr>
        <p:spPr>
          <a:xfrm>
            <a:off x="1072000" y="2995050"/>
            <a:ext cx="31824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7"/>
          <p:cNvSpPr txBox="1">
            <a:spLocks noGrp="1"/>
          </p:cNvSpPr>
          <p:nvPr>
            <p:ph type="title"/>
          </p:nvPr>
        </p:nvSpPr>
        <p:spPr>
          <a:xfrm>
            <a:off x="1072000" y="1089750"/>
            <a:ext cx="31824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27"/>
          <p:cNvSpPr>
            <a:spLocks noGrp="1"/>
          </p:cNvSpPr>
          <p:nvPr>
            <p:ph type="pic" idx="2"/>
          </p:nvPr>
        </p:nvSpPr>
        <p:spPr>
          <a:xfrm>
            <a:off x="4883875" y="914975"/>
            <a:ext cx="3313500" cy="3313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01" name="Google Shape;801;p27"/>
          <p:cNvSpPr/>
          <p:nvPr/>
        </p:nvSpPr>
        <p:spPr>
          <a:xfrm rot="9161806" flipH="1">
            <a:off x="-826426" y="4416699"/>
            <a:ext cx="3092873" cy="2902737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7"/>
          <p:cNvSpPr/>
          <p:nvPr/>
        </p:nvSpPr>
        <p:spPr>
          <a:xfrm rot="9162309" flipH="1">
            <a:off x="-1845518" y="3669008"/>
            <a:ext cx="3233751" cy="3035436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rgbClr val="FCB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7"/>
          <p:cNvSpPr/>
          <p:nvPr/>
        </p:nvSpPr>
        <p:spPr>
          <a:xfrm rot="9161806" flipH="1">
            <a:off x="-1808101" y="3826124"/>
            <a:ext cx="3092873" cy="2902737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7"/>
          <p:cNvSpPr/>
          <p:nvPr/>
        </p:nvSpPr>
        <p:spPr>
          <a:xfrm rot="-7321136" flipH="1">
            <a:off x="-2312855" y="-1081114"/>
            <a:ext cx="3092798" cy="2902698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1"/>
          <p:cNvSpPr/>
          <p:nvPr/>
        </p:nvSpPr>
        <p:spPr>
          <a:xfrm rot="9694052" flipH="1">
            <a:off x="7403017" y="4361063"/>
            <a:ext cx="2183205" cy="2049630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1"/>
          <p:cNvSpPr/>
          <p:nvPr/>
        </p:nvSpPr>
        <p:spPr>
          <a:xfrm rot="436520" flipH="1">
            <a:off x="8349733" y="1517684"/>
            <a:ext cx="3233634" cy="3197842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1"/>
          <p:cNvSpPr/>
          <p:nvPr/>
        </p:nvSpPr>
        <p:spPr>
          <a:xfrm rot="437345" flipH="1">
            <a:off x="8488947" y="1689214"/>
            <a:ext cx="3092794" cy="2902871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2"/>
          <p:cNvSpPr/>
          <p:nvPr/>
        </p:nvSpPr>
        <p:spPr>
          <a:xfrm rot="-3873499">
            <a:off x="1022910" y="4344796"/>
            <a:ext cx="2183001" cy="2049623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2"/>
          <p:cNvSpPr/>
          <p:nvPr/>
        </p:nvSpPr>
        <p:spPr>
          <a:xfrm rot="-2732477">
            <a:off x="-1691149" y="3168300"/>
            <a:ext cx="3233461" cy="3197828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rgbClr val="FCB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2"/>
          <p:cNvSpPr/>
          <p:nvPr/>
        </p:nvSpPr>
        <p:spPr>
          <a:xfrm rot="-2732537">
            <a:off x="-1659451" y="3377167"/>
            <a:ext cx="3093024" cy="2902950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42"/>
          <p:cNvGrpSpPr/>
          <p:nvPr/>
        </p:nvGrpSpPr>
        <p:grpSpPr>
          <a:xfrm>
            <a:off x="8200915" y="3549573"/>
            <a:ext cx="446148" cy="2107853"/>
            <a:chOff x="8552626" y="2069677"/>
            <a:chExt cx="492600" cy="2327576"/>
          </a:xfrm>
        </p:grpSpPr>
        <p:sp>
          <p:nvSpPr>
            <p:cNvPr id="1236" name="Google Shape;1236;p42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7" r:id="rId5"/>
    <p:sldLayoutId id="2147483672" r:id="rId6"/>
    <p:sldLayoutId id="2147483673" r:id="rId7"/>
    <p:sldLayoutId id="2147483687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Pl3LBWPC5ajmL4zz28yAe8gnikFuGOJOYgbbRUZJ9w/copy#gid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128A3-C1BC-D98E-F1F2-1A41C8F8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04729" y="-5611"/>
            <a:ext cx="7906504" cy="5149111"/>
          </a:xfrm>
          <a:prstGeom prst="rect">
            <a:avLst/>
          </a:prstGeom>
        </p:spPr>
      </p:pic>
      <p:grpSp>
        <p:nvGrpSpPr>
          <p:cNvPr id="1288" name="Google Shape;1288;p46"/>
          <p:cNvGrpSpPr/>
          <p:nvPr/>
        </p:nvGrpSpPr>
        <p:grpSpPr>
          <a:xfrm>
            <a:off x="8552626" y="2069677"/>
            <a:ext cx="492600" cy="2327576"/>
            <a:chOff x="8552626" y="2069677"/>
            <a:chExt cx="492600" cy="2327576"/>
          </a:xfrm>
        </p:grpSpPr>
        <p:sp>
          <p:nvSpPr>
            <p:cNvPr id="1289" name="Google Shape;1289;p4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" name="Google Shape;1331;p46"/>
          <p:cNvSpPr/>
          <p:nvPr/>
        </p:nvSpPr>
        <p:spPr>
          <a:xfrm rot="3534201">
            <a:off x="1834280" y="321269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6"/>
          <p:cNvSpPr/>
          <p:nvPr/>
        </p:nvSpPr>
        <p:spPr>
          <a:xfrm rot="3534201">
            <a:off x="1945830" y="402569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6"/>
          <p:cNvSpPr/>
          <p:nvPr/>
        </p:nvSpPr>
        <p:spPr>
          <a:xfrm rot="3534217">
            <a:off x="-1785195" y="-651323"/>
            <a:ext cx="6490484" cy="629564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6"/>
          <p:cNvSpPr/>
          <p:nvPr/>
        </p:nvSpPr>
        <p:spPr>
          <a:xfrm rot="3534192">
            <a:off x="-1875923" y="-621845"/>
            <a:ext cx="6314989" cy="6125398"/>
          </a:xfrm>
          <a:prstGeom prst="roundRect">
            <a:avLst>
              <a:gd name="adj" fmla="val 81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6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Presenter’s Name</a:t>
            </a:r>
            <a:endParaRPr dirty="0"/>
          </a:p>
        </p:txBody>
      </p:sp>
      <p:sp>
        <p:nvSpPr>
          <p:cNvPr id="1336" name="Google Shape;1336;p46"/>
          <p:cNvSpPr txBox="1">
            <a:spLocks noGrp="1"/>
          </p:cNvSpPr>
          <p:nvPr>
            <p:ph type="ctrTitle"/>
          </p:nvPr>
        </p:nvSpPr>
        <p:spPr>
          <a:xfrm>
            <a:off x="528638" y="1399125"/>
            <a:ext cx="4043362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26262"/>
                </a:solidFill>
              </a:rPr>
              <a:t>Presentation </a:t>
            </a:r>
            <a:r>
              <a:rPr lang="en" dirty="0">
                <a:solidFill>
                  <a:srgbClr val="FCB040"/>
                </a:solidFill>
              </a:rPr>
              <a:t>title</a:t>
            </a:r>
            <a:endParaRPr dirty="0">
              <a:solidFill>
                <a:srgbClr val="FCB04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37" name="Google Shape;1337;p46"/>
          <p:cNvSpPr/>
          <p:nvPr/>
        </p:nvSpPr>
        <p:spPr>
          <a:xfrm rot="2838435">
            <a:off x="2354382" y="-1758106"/>
            <a:ext cx="3093059" cy="2903022"/>
          </a:xfrm>
          <a:prstGeom prst="roundRect">
            <a:avLst>
              <a:gd name="adj" fmla="val 8117"/>
            </a:avLst>
          </a:prstGeom>
          <a:solidFill>
            <a:srgbClr val="FCB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C14B7-EFE2-E2C6-C5F8-B450487DF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451" y="4384919"/>
            <a:ext cx="1045825" cy="674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D0273-74F4-FD0F-25D3-5B596EB0E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01" y="4402879"/>
            <a:ext cx="1223877" cy="677910"/>
          </a:xfrm>
          <a:prstGeom prst="rect">
            <a:avLst/>
          </a:prstGeom>
        </p:spPr>
      </p:pic>
      <p:sp>
        <p:nvSpPr>
          <p:cNvPr id="7" name="Google Shape;1336;p46">
            <a:extLst>
              <a:ext uri="{FF2B5EF4-FFF2-40B4-BE49-F238E27FC236}">
                <a16:creationId xmlns:a16="http://schemas.microsoft.com/office/drawing/2014/main" id="{D2AC82FF-0313-BFD5-F750-8871A9B15CFA}"/>
              </a:ext>
            </a:extLst>
          </p:cNvPr>
          <p:cNvSpPr txBox="1">
            <a:spLocks/>
          </p:cNvSpPr>
          <p:nvPr/>
        </p:nvSpPr>
        <p:spPr>
          <a:xfrm>
            <a:off x="2493124" y="-290997"/>
            <a:ext cx="3006547" cy="19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0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oboto Black"/>
              <a:buNone/>
              <a:defRPr sz="5200" b="0" i="0" u="none" strike="noStrike" cap="none">
                <a:solidFill>
                  <a:srgbClr val="191919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smtClean="0">
                <a:solidFill>
                  <a:srgbClr val="626262"/>
                </a:solidFill>
              </a:rPr>
              <a:t>Iranian </a:t>
            </a:r>
            <a:r>
              <a:rPr lang="en-US" sz="1400" dirty="0">
                <a:solidFill>
                  <a:srgbClr val="626262"/>
                </a:solidFill>
              </a:rPr>
              <a:t>Congress of </a:t>
            </a:r>
            <a:r>
              <a:rPr lang="en-US" sz="1400" dirty="0" smtClean="0">
                <a:solidFill>
                  <a:srgbClr val="626262"/>
                </a:solidFill>
              </a:rPr>
              <a:t>Epidemiology</a:t>
            </a:r>
          </a:p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endParaRPr lang="en-US" sz="1400" dirty="0" smtClean="0">
              <a:solidFill>
                <a:srgbClr val="626262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>
                <a:solidFill>
                  <a:srgbClr val="626262"/>
                </a:solidFill>
              </a:rPr>
              <a:t>10</a:t>
            </a:r>
            <a:r>
              <a:rPr lang="en-US" sz="1200" baseline="30000">
                <a:solidFill>
                  <a:srgbClr val="626262"/>
                </a:solidFill>
              </a:rPr>
              <a:t>th</a:t>
            </a:r>
            <a:r>
              <a:rPr lang="en-US" sz="1200">
                <a:solidFill>
                  <a:srgbClr val="626262"/>
                </a:solidFill>
              </a:rPr>
              <a:t> </a:t>
            </a:r>
            <a:r>
              <a:rPr lang="en-US" sz="1200" smtClean="0">
                <a:solidFill>
                  <a:srgbClr val="626262"/>
                </a:solidFill>
              </a:rPr>
              <a:t>National, and </a:t>
            </a:r>
            <a:endParaRPr lang="en-US" sz="1200" dirty="0" smtClean="0">
              <a:solidFill>
                <a:srgbClr val="626262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endParaRPr lang="en-US" sz="1200" dirty="0">
              <a:solidFill>
                <a:srgbClr val="626262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-US" sz="1200" dirty="0" smtClean="0">
                <a:solidFill>
                  <a:srgbClr val="626262"/>
                </a:solidFill>
              </a:rPr>
              <a:t>3</a:t>
            </a:r>
            <a:r>
              <a:rPr lang="en-US" sz="1200" baseline="30000" dirty="0" smtClean="0">
                <a:solidFill>
                  <a:srgbClr val="626262"/>
                </a:solidFill>
              </a:rPr>
              <a:t>rd</a:t>
            </a:r>
            <a:r>
              <a:rPr lang="en-US" sz="1200" dirty="0" smtClean="0">
                <a:solidFill>
                  <a:srgbClr val="626262"/>
                </a:solidFill>
              </a:rPr>
              <a:t> </a:t>
            </a:r>
            <a:r>
              <a:rPr lang="en-US" sz="1200" dirty="0">
                <a:solidFill>
                  <a:srgbClr val="626262"/>
                </a:solidFill>
              </a:rPr>
              <a:t>International</a:t>
            </a:r>
          </a:p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endParaRPr lang="en-US" sz="1400" dirty="0">
              <a:solidFill>
                <a:srgbClr val="FCB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1"/>
          <p:cNvSpPr/>
          <p:nvPr/>
        </p:nvSpPr>
        <p:spPr>
          <a:xfrm rot="317834">
            <a:off x="-649764" y="632179"/>
            <a:ext cx="4965206" cy="3296693"/>
          </a:xfrm>
          <a:prstGeom prst="roundRect">
            <a:avLst>
              <a:gd name="adj" fmla="val 15821"/>
            </a:avLst>
          </a:prstGeom>
          <a:noFill/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4608215" y="1927024"/>
            <a:ext cx="4736507" cy="942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/>
              <a:t>Template with sections</a:t>
            </a:r>
            <a:endParaRPr sz="3500" dirty="0"/>
          </a:p>
        </p:txBody>
      </p:sp>
      <p:sp>
        <p:nvSpPr>
          <p:cNvPr id="1399" name="Google Shape;1399;p51"/>
          <p:cNvSpPr txBox="1">
            <a:spLocks noGrp="1"/>
          </p:cNvSpPr>
          <p:nvPr>
            <p:ph type="title" idx="2"/>
          </p:nvPr>
        </p:nvSpPr>
        <p:spPr>
          <a:xfrm>
            <a:off x="6869700" y="0"/>
            <a:ext cx="11220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400" name="Google Shape;1400;p51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51"/>
            <a:ext cx="34932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cxnSp>
        <p:nvCxnSpPr>
          <p:cNvPr id="1402" name="Google Shape;1402;p51"/>
          <p:cNvCxnSpPr/>
          <p:nvPr/>
        </p:nvCxnSpPr>
        <p:spPr>
          <a:xfrm>
            <a:off x="4998600" y="2969475"/>
            <a:ext cx="1871100" cy="0"/>
          </a:xfrm>
          <a:prstGeom prst="straightConnector1">
            <a:avLst/>
          </a:prstGeom>
          <a:noFill/>
          <a:ln w="28575" cap="flat" cmpd="sng">
            <a:solidFill>
              <a:srgbClr val="FCB0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67D1C0D-6225-061A-7DA6-5E63E646262F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t="1016" b="10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Contents of </a:t>
            </a:r>
            <a:r>
              <a:rPr lang="en" sz="3000" dirty="0">
                <a:solidFill>
                  <a:srgbClr val="FCB040"/>
                </a:solidFill>
              </a:rPr>
              <a:t>this presentation</a:t>
            </a:r>
            <a:endParaRPr dirty="0">
              <a:solidFill>
                <a:srgbClr val="FCB040"/>
              </a:solidFill>
            </a:endParaRPr>
          </a:p>
        </p:txBody>
      </p:sp>
      <p:graphicFrame>
        <p:nvGraphicFramePr>
          <p:cNvPr id="1343" name="Google Shape;1343;p47"/>
          <p:cNvGraphicFramePr/>
          <p:nvPr>
            <p:extLst>
              <p:ext uri="{D42A27DB-BD31-4B8C-83A1-F6EECF244321}">
                <p14:modId xmlns:p14="http://schemas.microsoft.com/office/powerpoint/2010/main" val="2303711134"/>
              </p:ext>
            </p:extLst>
          </p:nvPr>
        </p:nvGraphicFramePr>
        <p:xfrm>
          <a:off x="720000" y="1726400"/>
          <a:ext cx="7704000" cy="2169150"/>
        </p:xfrm>
        <a:graphic>
          <a:graphicData uri="http://schemas.openxmlformats.org/drawingml/2006/table">
            <a:tbl>
              <a:tblPr>
                <a:noFill/>
                <a:tableStyleId>{586535C6-6029-461C-9D73-64ABD91FC41D}</a:tableStyleId>
              </a:tblPr>
              <a:tblGrid>
                <a:gridCol w="261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1</a:t>
                      </a:r>
                      <a:endParaRPr sz="11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2</a:t>
                      </a:r>
                      <a:endParaRPr lang="en-US" sz="11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3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26262"/>
                        </a:solidFill>
                        <a:effectLst/>
                        <a:uLnTx/>
                        <a:uFillTx/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4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26262"/>
                        </a:solidFill>
                        <a:effectLst/>
                        <a:uLnTx/>
                        <a:uFillTx/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5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26262"/>
                        </a:solidFill>
                        <a:effectLst/>
                        <a:uLnTx/>
                        <a:uFillTx/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>
                            <a:noFill/>
                          </a:u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 6</a:t>
                      </a:r>
                      <a:endParaRPr kumimoji="0" lang="en-US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26262"/>
                        </a:solidFill>
                        <a:effectLst/>
                        <a:uLnTx/>
                        <a:uFillTx/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26262"/>
                          </a:solidFill>
                          <a:effectLst/>
                          <a:uLnTx/>
                          <a:uFillTx/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Description</a:t>
                      </a:r>
                      <a:endParaRPr sz="10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4" name="Google Shape;1344;p47"/>
          <p:cNvSpPr txBox="1"/>
          <p:nvPr/>
        </p:nvSpPr>
        <p:spPr>
          <a:xfrm>
            <a:off x="720000" y="1356488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122016-9349-CADD-8016-55ECE3EB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texts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C373-6239-121E-A432-C606A78885F1}"/>
              </a:ext>
            </a:extLst>
          </p:cNvPr>
          <p:cNvSpPr txBox="1"/>
          <p:nvPr/>
        </p:nvSpPr>
        <p:spPr>
          <a:xfrm>
            <a:off x="958468" y="1299991"/>
            <a:ext cx="7227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59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63"/>
          <p:cNvSpPr/>
          <p:nvPr/>
        </p:nvSpPr>
        <p:spPr>
          <a:xfrm>
            <a:off x="4765350" y="796450"/>
            <a:ext cx="3550500" cy="3550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63"/>
          <p:cNvSpPr txBox="1">
            <a:spLocks noGrp="1"/>
          </p:cNvSpPr>
          <p:nvPr>
            <p:ph type="subTitle" idx="1"/>
          </p:nvPr>
        </p:nvSpPr>
        <p:spPr>
          <a:xfrm>
            <a:off x="1072000" y="2705101"/>
            <a:ext cx="31824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Images reveal large amounts of data, so remember: use an image instead of a long text. Your audience will appreciate it</a:t>
            </a:r>
            <a:endParaRPr dirty="0"/>
          </a:p>
        </p:txBody>
      </p:sp>
      <p:sp>
        <p:nvSpPr>
          <p:cNvPr id="1704" name="Google Shape;1704;p63"/>
          <p:cNvSpPr txBox="1">
            <a:spLocks noGrp="1"/>
          </p:cNvSpPr>
          <p:nvPr>
            <p:ph type="title"/>
          </p:nvPr>
        </p:nvSpPr>
        <p:spPr>
          <a:xfrm>
            <a:off x="1072000" y="1089750"/>
            <a:ext cx="3182400" cy="1177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Template with </a:t>
            </a:r>
            <a:r>
              <a:rPr lang="en" dirty="0">
                <a:solidFill>
                  <a:srgbClr val="FCB040"/>
                </a:solidFill>
              </a:rPr>
              <a:t>photo</a:t>
            </a:r>
            <a:endParaRPr dirty="0">
              <a:solidFill>
                <a:schemeClr val="dk2"/>
              </a:solidFill>
            </a:endParaRPr>
          </a:p>
        </p:txBody>
      </p:sp>
      <p:cxnSp>
        <p:nvCxnSpPr>
          <p:cNvPr id="1706" name="Google Shape;1706;p63"/>
          <p:cNvCxnSpPr/>
          <p:nvPr/>
        </p:nvCxnSpPr>
        <p:spPr>
          <a:xfrm>
            <a:off x="2803916" y="2396966"/>
            <a:ext cx="1263600" cy="0"/>
          </a:xfrm>
          <a:prstGeom prst="straightConnector1">
            <a:avLst/>
          </a:prstGeom>
          <a:noFill/>
          <a:ln w="28575" cap="flat" cmpd="sng">
            <a:solidFill>
              <a:srgbClr val="FCB0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F99AB4-5D7B-7F42-1C7B-37809F22136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6650" r="166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76"/>
          <p:cNvSpPr/>
          <p:nvPr/>
        </p:nvSpPr>
        <p:spPr>
          <a:xfrm>
            <a:off x="696650" y="1321925"/>
            <a:ext cx="3723000" cy="2886900"/>
          </a:xfrm>
          <a:prstGeom prst="roundRect">
            <a:avLst>
              <a:gd name="adj" fmla="val 125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Template with</a:t>
            </a:r>
            <a:r>
              <a:rPr lang="en" dirty="0">
                <a:solidFill>
                  <a:srgbClr val="FCB040"/>
                </a:solidFill>
              </a:rPr>
              <a:t> chart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46" name="Google Shape;2046;p76"/>
          <p:cNvSpPr txBox="1"/>
          <p:nvPr/>
        </p:nvSpPr>
        <p:spPr>
          <a:xfrm>
            <a:off x="4724400" y="1217413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6262"/>
                </a:solidFill>
                <a:latin typeface="Roboto Black"/>
                <a:ea typeface="Roboto Black"/>
                <a:cs typeface="Roboto Black"/>
                <a:sym typeface="Roboto Black"/>
              </a:rPr>
              <a:t>Low</a:t>
            </a:r>
            <a:endParaRPr sz="2000">
              <a:solidFill>
                <a:srgbClr val="62626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47" name="Google Shape;2047;p76"/>
          <p:cNvSpPr txBox="1"/>
          <p:nvPr/>
        </p:nvSpPr>
        <p:spPr>
          <a:xfrm>
            <a:off x="4724629" y="1745113"/>
            <a:ext cx="3058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26262"/>
                </a:solidFill>
                <a:latin typeface="Roboto"/>
                <a:ea typeface="Roboto"/>
                <a:cs typeface="Roboto"/>
                <a:sym typeface="Roboto"/>
              </a:rPr>
              <a:t>Jupiter doesn’t have a solid surface</a:t>
            </a:r>
            <a:endParaRPr>
              <a:solidFill>
                <a:srgbClr val="6262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8" name="Google Shape;2048;p76"/>
          <p:cNvSpPr txBox="1"/>
          <p:nvPr/>
        </p:nvSpPr>
        <p:spPr>
          <a:xfrm>
            <a:off x="4724400" y="2293413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6262"/>
                </a:solidFill>
                <a:latin typeface="Roboto Black"/>
                <a:ea typeface="Roboto Black"/>
                <a:cs typeface="Roboto Black"/>
                <a:sym typeface="Roboto Black"/>
              </a:rPr>
              <a:t>Moderate</a:t>
            </a:r>
            <a:endParaRPr sz="2000">
              <a:solidFill>
                <a:srgbClr val="62626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49" name="Google Shape;2049;p76"/>
          <p:cNvSpPr txBox="1"/>
          <p:nvPr/>
        </p:nvSpPr>
        <p:spPr>
          <a:xfrm>
            <a:off x="4724553" y="2821113"/>
            <a:ext cx="3058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626262"/>
                </a:solidFill>
                <a:latin typeface="Roboto"/>
                <a:ea typeface="Roboto"/>
                <a:cs typeface="Roboto"/>
                <a:sym typeface="Roboto"/>
              </a:rPr>
              <a:t>Venus has a toxic atmosphere</a:t>
            </a:r>
            <a:endParaRPr>
              <a:solidFill>
                <a:srgbClr val="6262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0" name="Google Shape;2050;p76"/>
          <p:cNvSpPr txBox="1"/>
          <p:nvPr/>
        </p:nvSpPr>
        <p:spPr>
          <a:xfrm>
            <a:off x="4724400" y="3369425"/>
            <a:ext cx="30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26262"/>
                </a:solidFill>
                <a:latin typeface="Roboto Black"/>
                <a:ea typeface="Roboto Black"/>
                <a:cs typeface="Roboto Black"/>
                <a:sym typeface="Roboto Black"/>
              </a:rPr>
              <a:t>High</a:t>
            </a:r>
            <a:endParaRPr sz="2000">
              <a:solidFill>
                <a:srgbClr val="62626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51" name="Google Shape;2051;p76"/>
          <p:cNvSpPr txBox="1"/>
          <p:nvPr/>
        </p:nvSpPr>
        <p:spPr>
          <a:xfrm>
            <a:off x="4724553" y="3897125"/>
            <a:ext cx="3058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26262"/>
                </a:solidFill>
                <a:latin typeface="Roboto"/>
                <a:ea typeface="Roboto"/>
                <a:cs typeface="Roboto"/>
                <a:sym typeface="Roboto"/>
              </a:rPr>
              <a:t>Mars is made of basalt</a:t>
            </a:r>
            <a:endParaRPr>
              <a:solidFill>
                <a:srgbClr val="62626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62626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52" name="Google Shape;2052;p76"/>
          <p:cNvCxnSpPr/>
          <p:nvPr/>
        </p:nvCxnSpPr>
        <p:spPr>
          <a:xfrm>
            <a:off x="6600825" y="1745113"/>
            <a:ext cx="1137300" cy="0"/>
          </a:xfrm>
          <a:prstGeom prst="straightConnector1">
            <a:avLst/>
          </a:prstGeom>
          <a:noFill/>
          <a:ln w="28575" cap="flat" cmpd="sng">
            <a:solidFill>
              <a:srgbClr val="FCB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76"/>
          <p:cNvCxnSpPr/>
          <p:nvPr/>
        </p:nvCxnSpPr>
        <p:spPr>
          <a:xfrm>
            <a:off x="6600825" y="2810763"/>
            <a:ext cx="1137300" cy="0"/>
          </a:xfrm>
          <a:prstGeom prst="straightConnector1">
            <a:avLst/>
          </a:prstGeom>
          <a:noFill/>
          <a:ln w="28575" cap="flat" cmpd="sng">
            <a:solidFill>
              <a:srgbClr val="FCB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6" name="Google Shape;2066;p76"/>
          <p:cNvCxnSpPr/>
          <p:nvPr/>
        </p:nvCxnSpPr>
        <p:spPr>
          <a:xfrm>
            <a:off x="6600825" y="3897125"/>
            <a:ext cx="1137300" cy="0"/>
          </a:xfrm>
          <a:prstGeom prst="straightConnector1">
            <a:avLst/>
          </a:prstGeom>
          <a:noFill/>
          <a:ln w="28575" cap="flat" cmpd="sng">
            <a:solidFill>
              <a:srgbClr val="FCB04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7" name="Google Shape;2067;p76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135" y="1515013"/>
            <a:ext cx="3276031" cy="25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0"/>
          <p:cNvSpPr txBox="1">
            <a:spLocks noGrp="1"/>
          </p:cNvSpPr>
          <p:nvPr>
            <p:ph type="subTitle" idx="1"/>
          </p:nvPr>
        </p:nvSpPr>
        <p:spPr>
          <a:xfrm rot="185">
            <a:off x="1789250" y="3448350"/>
            <a:ext cx="55656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This can be the part of the presentation where you introduce yourself, write your </a:t>
            </a:r>
            <a:r>
              <a:rPr lang="en-US" dirty="0"/>
              <a:t>gratitude</a:t>
            </a:r>
            <a:endParaRPr dirty="0"/>
          </a:p>
        </p:txBody>
      </p:sp>
      <p:sp>
        <p:nvSpPr>
          <p:cNvPr id="1391" name="Google Shape;1391;p50"/>
          <p:cNvSpPr txBox="1">
            <a:spLocks noGrp="1"/>
          </p:cNvSpPr>
          <p:nvPr>
            <p:ph type="title"/>
          </p:nvPr>
        </p:nvSpPr>
        <p:spPr>
          <a:xfrm>
            <a:off x="1789150" y="1108863"/>
            <a:ext cx="5565600" cy="22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 dirty="0"/>
              <a:t>Thanks</a:t>
            </a:r>
            <a:r>
              <a:rPr lang="en" sz="10400" dirty="0">
                <a:solidFill>
                  <a:srgbClr val="FCB040"/>
                </a:solidFill>
              </a:rPr>
              <a:t>!</a:t>
            </a:r>
            <a:endParaRPr sz="10400" dirty="0">
              <a:solidFill>
                <a:srgbClr val="FCB040"/>
              </a:solidFill>
            </a:endParaRPr>
          </a:p>
        </p:txBody>
      </p:sp>
      <p:cxnSp>
        <p:nvCxnSpPr>
          <p:cNvPr id="1392" name="Google Shape;1392;p50"/>
          <p:cNvCxnSpPr/>
          <p:nvPr/>
        </p:nvCxnSpPr>
        <p:spPr>
          <a:xfrm>
            <a:off x="2548600" y="3314325"/>
            <a:ext cx="4046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8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</a:t>
            </a:r>
            <a:r>
              <a:rPr lang="en" dirty="0"/>
              <a:t>eferences </a:t>
            </a:r>
            <a:endParaRPr dirty="0"/>
          </a:p>
        </p:txBody>
      </p:sp>
      <p:sp>
        <p:nvSpPr>
          <p:cNvPr id="2491" name="Google Shape;2491;p84"/>
          <p:cNvSpPr txBox="1">
            <a:spLocks noGrp="1"/>
          </p:cNvSpPr>
          <p:nvPr>
            <p:ph type="body" idx="1"/>
          </p:nvPr>
        </p:nvSpPr>
        <p:spPr>
          <a:xfrm>
            <a:off x="720000" y="1237075"/>
            <a:ext cx="3852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Topic 1: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492" name="Google Shape;2492;p84"/>
          <p:cNvSpPr txBox="1">
            <a:spLocks noGrp="1"/>
          </p:cNvSpPr>
          <p:nvPr>
            <p:ph type="body" idx="2"/>
          </p:nvPr>
        </p:nvSpPr>
        <p:spPr>
          <a:xfrm>
            <a:off x="4572000" y="1237075"/>
            <a:ext cx="3852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1200"/>
              <a:buFont typeface="Roboto"/>
              <a:buChar char="●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>
                  <a:noFill/>
                </a:uFill>
                <a:latin typeface="Roboto"/>
                <a:ea typeface="Roboto"/>
                <a:cs typeface="Roboto"/>
                <a:sym typeface="Roboto"/>
              </a:rPr>
              <a:t>Reference details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Topic 2:</a:t>
            </a:r>
            <a:endParaRPr b="1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indent="-304800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uFill>
                  <a:noFill/>
                </a:uFill>
              </a:rPr>
              <a:t>Reference details</a:t>
            </a:r>
            <a:endParaRPr lang="en-US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en-US" dirty="0">
              <a:solidFill>
                <a:schemeClr val="dk1"/>
              </a:solidFill>
            </a:endParaRPr>
          </a:p>
        </p:txBody>
      </p:sp>
      <p:grpSp>
        <p:nvGrpSpPr>
          <p:cNvPr id="2493" name="Google Shape;2493;p84"/>
          <p:cNvGrpSpPr/>
          <p:nvPr/>
        </p:nvGrpSpPr>
        <p:grpSpPr>
          <a:xfrm rot="5400000">
            <a:off x="8200915" y="3549573"/>
            <a:ext cx="446148" cy="2107853"/>
            <a:chOff x="8552626" y="2069677"/>
            <a:chExt cx="492600" cy="2327576"/>
          </a:xfrm>
        </p:grpSpPr>
        <p:sp>
          <p:nvSpPr>
            <p:cNvPr id="2494" name="Google Shape;2494;p84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4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4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4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4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4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4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4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4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4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4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4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4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4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4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4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4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4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4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4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4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4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4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4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4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4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4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4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4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4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4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4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4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4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4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4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4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4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4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4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4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4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ss and Burnout Conference by Slidesgo">
  <a:themeElements>
    <a:clrScheme name="Simple Light">
      <a:dk1>
        <a:srgbClr val="626262"/>
      </a:dk1>
      <a:lt1>
        <a:srgbClr val="FFFFFF"/>
      </a:lt1>
      <a:dk2>
        <a:srgbClr val="F2D13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192</Words>
  <Application>Microsoft Office PowerPoint</Application>
  <PresentationFormat>On-screen Show (16:9)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</vt:lpstr>
      <vt:lpstr>Roboto Black</vt:lpstr>
      <vt:lpstr>Stress and Burnout Conference by Slidesgo</vt:lpstr>
      <vt:lpstr>Presentation title</vt:lpstr>
      <vt:lpstr>Template with sections</vt:lpstr>
      <vt:lpstr>Contents of this presentation</vt:lpstr>
      <vt:lpstr>Template for texts</vt:lpstr>
      <vt:lpstr>Template with photo</vt:lpstr>
      <vt:lpstr>Template with chart</vt:lpstr>
      <vt:lpstr>Thanks!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Kasra</dc:creator>
  <cp:lastModifiedBy>Arash</cp:lastModifiedBy>
  <cp:revision>18</cp:revision>
  <dcterms:modified xsi:type="dcterms:W3CDTF">2023-11-25T15:03:54Z</dcterms:modified>
</cp:coreProperties>
</file>